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38"/>
  </p:normalViewPr>
  <p:slideViewPr>
    <p:cSldViewPr snapToGrid="0">
      <p:cViewPr varScale="1">
        <p:scale>
          <a:sx n="113" d="100"/>
          <a:sy n="113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99227-7DCF-1F21-2EC8-1A8A42B80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56833-1B49-C7E5-F37F-F12E85FDB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77987-5E34-FE00-3E7B-4A189F91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0A68A-E181-CF7D-8D9C-48BBD665F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D280A-1A1F-7A9A-FFD3-88883040B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39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F666-45E2-D5C3-2219-F07174B0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7F112-28F8-146E-61E4-45E1C63B4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9222C-A13B-2460-6EF0-AF7BF512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30A96-7FCD-F496-5F9F-E6FFD34EB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1CC54-C337-D9F6-BBE4-3A492976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7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72C6C9-48DB-AC11-7588-2DB91A326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93F00-A488-CEC3-4B1C-F633C8D08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25C1-4DA1-0C32-D75A-9B59B3A1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D9030-22B2-8A69-BE33-42DCEFC5D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936CB-BA1C-E723-7C42-AA610B9E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0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BD961-E8C2-EA88-60ED-4FB97C5BA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2E4B-B4DE-4C36-B59A-DF00056E6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F4747-3017-37C0-86CC-31D25D99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F1A97-C80D-017D-B581-59DA7B0F0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08781-A4F9-0427-7CA5-771FFF39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0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29AB-1FAE-092D-E68D-11802E40B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7E02C-3B28-7042-AA5C-40BBA7FC4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852F4-8EAD-18A8-1E06-35707F855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51A98-7DDB-9187-EEBA-D3074F729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B0042-53B9-D340-0166-56AA022B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7EAA-0E2A-65EE-8DCC-EDFD90E6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79EC5-5023-2D3B-5D99-0BC9B707A1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58958-D72B-D843-CB9F-78A4DF6C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4AF8E-0617-9C83-1CED-D8B7BEA6E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A0B7C1-3FCD-31B3-6956-4997B1ED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A80F1-2BA4-DCD0-25D0-835388721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0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F4CE6-DC79-40DB-FEAA-6EA745CB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088F1-F333-9491-A256-3EC6B7081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6526B-5647-9CC3-BF8E-01D6E1E55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8E1B51-8F15-88BB-6D0E-24E52C85B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7F3235-B9A2-158E-4C05-1866C09570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4FA770-77B9-F663-DB28-6775958B6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000E0-851A-7010-63A1-D5646F3CA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A55DB6-64E0-D625-11A4-0BAF798A6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0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BFBE-0E60-C562-14C8-283158AC8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06C39-6944-C839-6019-9245F9535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07176C-2DE5-0866-5A9F-A566CF717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4CD4F-3F43-3CBC-38C6-33CFF8B8F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57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8E94D-36C7-AF8A-F688-87D1B8E99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446D0-A65D-384A-1277-737D3D2C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7232A-994E-E944-2D71-B4B26D0A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3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C70D4-F1DD-6CE2-C318-15B65DD70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B8A44-E57B-42F9-9B79-EC24BADBF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A5F59-4A4D-A2DB-EDD0-66BC2BE8E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6C99-FF66-9ADA-D90F-782CF8BA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7C4D6-F29E-AA18-5AD7-A99AFCB9C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1D750-A40D-323C-9F81-E94EDBA5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88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D9FF0-3A18-4117-7931-9C6FCE9A6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B783F2-87E4-48A9-65D9-C8BD242F33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C5039-C3AC-59E4-285F-B68D416B0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988EF-4C35-CCB1-23EC-14D895CB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DE3F1-9C07-8A54-67D4-185769C7D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FA673-F8B6-2DDF-02BA-636937E02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51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8B0CD2-6A0A-BF22-86B0-6954528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5F79E-5786-68A8-F7B2-9AB037CE4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0430-AF43-491D-D0B9-2C724C22A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79F2A9-B96F-4E4C-9259-89A17F29B085}" type="datetimeFigureOut">
              <a:rPr lang="en-US" smtClean="0"/>
              <a:t>8/22/25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CEDB1-1718-CC62-911A-28ECFCEF6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D7F62-E73D-4DCD-C658-EC6C97F32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0BDDC4-24AB-F643-8A75-2E521628E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22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DE3B7-9393-72D5-9E6D-4310F4A284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57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199EC6-D3FB-6D46-D6D7-186BF311D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9239BA-BEDF-274E-0143-3F2A7E704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7BCDE2-8492-7F61-46FD-80A0EE6966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FF91E0-CF17-D7D5-F93A-19C52EAB0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000797-2C54-255C-5902-C5009FBF5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E30F63-C716-4489-B575-A62DC38572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67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A033FF-5D91-DDB1-9030-83F44273E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4B3C8E-2374-CEFC-F90C-D89D4B88E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246822-FCB0-1DCF-DB8F-1E1F50AB8E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50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F95EB7-43F9-A494-5C0C-A03406A97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062454-DB58-C482-1AB6-874566CCC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FC5F3D-8A75-FEDD-BD39-3EBA22FFE0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16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76633B-95EA-EF20-1CB3-B82D26E97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CA19E4-20D2-3FA6-4E39-ED86CDCBD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A8D1C4-B3D7-F0A2-CE4C-08C05BAC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11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5E05F5-E395-EA7D-62F0-1762D1076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0217DE3-166E-AE01-FC2A-BF54E37AC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3BA4DE-87E7-EF0F-3C62-D950422159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14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698D5E-2299-4444-DAF9-6829ED09B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2956AE-CB06-9C9E-7D2F-73AE1BF5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42D720-EAC9-DE33-EDE5-C1419939A4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48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0AA677-1434-5E1A-AA74-D10C780C4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31CF3D-E07D-4260-8F62-3E15421C8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55A7A94-A2F9-384B-ADFD-35B3AC87CD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16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008DB6-3394-1668-BB18-B6E8351D12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34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B93A3-59A3-CD10-55BF-B4FAA812F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CD41FB-8F2E-7461-1043-7CA600F20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417715-524C-5C70-3FF8-92EEA81009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0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B56F2D-2F79-4391-9453-46FEBB110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E6D2E7-3A3B-16FC-33C3-65B57BAC53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FF7D16-39D0-43A4-6CED-760F09059F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40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E5FC51-924C-F7ED-ECEC-1350D596C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12D2E5-0CB6-B48B-1D2A-A40809781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D16AA0-9216-87E5-0C74-74FEFC2A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66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84400B-D7C8-49B0-6AB4-1E383A81B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762A9B-3744-9290-621B-60532F2EE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A3FC65-695E-2199-1A6B-EF04DBD32B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9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4C4634-58E1-D2AB-C731-4E8B55C09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9977EAC-F00C-F969-211A-0604D1E33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506E3D-2239-8160-1815-C86099E158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04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4F51A0-FE07-1F50-92A8-78FD85D77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441E6A-5F3C-7B5F-5A29-A18ED493C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D40A16-60F1-C8ED-1F2E-7CE5BF4411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24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DFC04E-CD1A-93B9-1B6F-C2AECE834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A17B0F6-C6A1-BE34-9979-0474C9BA9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A98805-2531-D9CA-5E9E-D24D756E5F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87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2025-08-22T12:14:03Z</dcterms:created>
  <dcterms:modified xsi:type="dcterms:W3CDTF">2025-08-22T12:15:01Z</dcterms:modified>
</cp:coreProperties>
</file>

<file path=docProps/thumbnail.jpeg>
</file>